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2670" y="-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43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11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7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8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94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73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4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7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4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99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78184-E883-4056-90BA-AF6036D13C1C}" type="datetimeFigureOut">
              <a:rPr lang="fr-FR" smtClean="0"/>
              <a:t>16/10/2024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5D2F3D-1CB8-44DB-B871-E809CA977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16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4DFAD-21C0-DA13-B6C3-525358557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-1211643" y="1762441"/>
            <a:ext cx="3867496" cy="647982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BolsterBold" pitchFamily="2" charset="0"/>
              </a:rPr>
              <a:t>PROCURATION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78C729-492F-8DD5-3951-73B6394CE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9913" y="614886"/>
            <a:ext cx="3877767" cy="767212"/>
          </a:xfrm>
        </p:spPr>
        <p:txBody>
          <a:bodyPr>
            <a:normAutofit fontScale="92500"/>
          </a:bodyPr>
          <a:lstStyle/>
          <a:p>
            <a:r>
              <a:rPr lang="fr-FR" dirty="0"/>
              <a:t>Assemblée générale de </a:t>
            </a:r>
          </a:p>
          <a:p>
            <a:r>
              <a:rPr lang="fr-FR" dirty="0"/>
              <a:t>l’Association des Plaisanciers de Herel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1B655E1-793D-9567-9A69-9E3ADFA8698D}"/>
              </a:ext>
            </a:extLst>
          </p:cNvPr>
          <p:cNvSpPr txBox="1"/>
          <p:nvPr/>
        </p:nvSpPr>
        <p:spPr>
          <a:xfrm>
            <a:off x="1211405" y="1621241"/>
            <a:ext cx="5388188" cy="93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89" dirty="0"/>
              <a:t>Je soussigné, ……………………………………………………adhérent à l’APH à jour de </a:t>
            </a:r>
          </a:p>
          <a:p>
            <a:r>
              <a:rPr lang="fr-FR" sz="1089" dirty="0"/>
              <a:t>ma cotisation 2024 déclare donner pouvoir à :</a:t>
            </a:r>
          </a:p>
          <a:p>
            <a:r>
              <a:rPr lang="fr-FR" sz="1089" dirty="0"/>
              <a:t>………………………………………………………………………………………..</a:t>
            </a:r>
          </a:p>
          <a:p>
            <a:r>
              <a:rPr lang="fr-FR" sz="1089" dirty="0"/>
              <a:t>pour me représenter, voter en mon nom, lors de l’assemblée générale </a:t>
            </a:r>
          </a:p>
          <a:p>
            <a:r>
              <a:rPr lang="fr-FR" sz="1089" dirty="0"/>
              <a:t>de l’APH Granville du 23 novembre 2024.</a:t>
            </a:r>
          </a:p>
        </p:txBody>
      </p:sp>
      <p:pic>
        <p:nvPicPr>
          <p:cNvPr id="6" name="Image 5" descr="Une image contenant texte, Graphique, graphisme, Police&#10;&#10;Description générée automatiquement">
            <a:extLst>
              <a:ext uri="{FF2B5EF4-FFF2-40B4-BE49-F238E27FC236}">
                <a16:creationId xmlns:a16="http://schemas.microsoft.com/office/drawing/2014/main" id="{5A6ADFF1-08DC-1289-A515-C4DDFA5F6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08" y="444105"/>
            <a:ext cx="1123979" cy="105786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A5940C9-A90C-07F9-6A0A-E45E332C1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968" y="3228586"/>
            <a:ext cx="3810625" cy="38714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3AF28F94-F926-FC39-0887-10808F4B40D9}"/>
              </a:ext>
            </a:extLst>
          </p:cNvPr>
          <p:cNvSpPr txBox="1"/>
          <p:nvPr/>
        </p:nvSpPr>
        <p:spPr>
          <a:xfrm>
            <a:off x="3557995" y="2661904"/>
            <a:ext cx="2206053" cy="259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89" dirty="0"/>
              <a:t>Fait à …………………le…………2024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43505ED-FAAA-0719-CCB2-404542766CF6}"/>
              </a:ext>
            </a:extLst>
          </p:cNvPr>
          <p:cNvCxnSpPr/>
          <p:nvPr/>
        </p:nvCxnSpPr>
        <p:spPr>
          <a:xfrm>
            <a:off x="0" y="4020180"/>
            <a:ext cx="6858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Graphique 11" descr="Ciseaux avec un remplissage uni">
            <a:extLst>
              <a:ext uri="{FF2B5EF4-FFF2-40B4-BE49-F238E27FC236}">
                <a16:creationId xmlns:a16="http://schemas.microsoft.com/office/drawing/2014/main" id="{BBE80350-4E9E-AB13-C591-050244D429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2683" y="3648243"/>
            <a:ext cx="429069" cy="42906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0457AD6-D52A-DC30-A3E3-6F57CD1F08EC}"/>
              </a:ext>
            </a:extLst>
          </p:cNvPr>
          <p:cNvSpPr txBox="1"/>
          <p:nvPr/>
        </p:nvSpPr>
        <p:spPr>
          <a:xfrm>
            <a:off x="530833" y="4795347"/>
            <a:ext cx="5679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Consultez le règlement intérieur et les statuts de l’APH :</a:t>
            </a:r>
          </a:p>
          <a:p>
            <a:r>
              <a:rPr lang="fr-FR" dirty="0"/>
              <a:t>https://www.aphgranville.fr/statuts/</a:t>
            </a:r>
          </a:p>
        </p:txBody>
      </p:sp>
      <p:pic>
        <p:nvPicPr>
          <p:cNvPr id="13" name="Image 12" descr="Une image contenant Graphique, Police, logo, graphisme&#10;&#10;Description générée automatiquement">
            <a:extLst>
              <a:ext uri="{FF2B5EF4-FFF2-40B4-BE49-F238E27FC236}">
                <a16:creationId xmlns:a16="http://schemas.microsoft.com/office/drawing/2014/main" id="{5A0FAD99-1CB5-603C-BD69-CC03DF9D7D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262719"/>
            <a:ext cx="914400" cy="8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420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75</Words>
  <Application>Microsoft Office PowerPoint</Application>
  <PresentationFormat>Format A4 (210 x 297 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BolsterBold</vt:lpstr>
      <vt:lpstr>Thème Office</vt:lpstr>
      <vt:lpstr>PROCURATION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Gilles DELANGE</dc:creator>
  <cp:lastModifiedBy>Gilles DELANGE</cp:lastModifiedBy>
  <cp:revision>5</cp:revision>
  <cp:lastPrinted>2024-09-27T07:38:51Z</cp:lastPrinted>
  <dcterms:created xsi:type="dcterms:W3CDTF">2024-09-27T07:27:47Z</dcterms:created>
  <dcterms:modified xsi:type="dcterms:W3CDTF">2024-10-16T10:03:05Z</dcterms:modified>
</cp:coreProperties>
</file>